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5" r:id="rId4"/>
    <p:sldId id="257" r:id="rId5"/>
    <p:sldId id="258" r:id="rId6"/>
    <p:sldId id="259" r:id="rId7"/>
    <p:sldId id="267" r:id="rId8"/>
    <p:sldId id="260" r:id="rId9"/>
    <p:sldId id="262" r:id="rId10"/>
    <p:sldId id="268" r:id="rId11"/>
    <p:sldId id="270" r:id="rId12"/>
    <p:sldId id="271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18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18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110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8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5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86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21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26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61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2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402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5450-3E1C-42B6-B89B-80F539D68385}" type="datetimeFigureOut">
              <a:rPr lang="cs-CZ" smtClean="0"/>
              <a:t>13.9.2018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468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 descr="\\Szdc000phant042\os$\2191\Mosty\086_629\foto\086-629_foto_01_pohled_ve_smeru_staniceni_20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5"/>
          <a:stretch/>
        </p:blipFill>
        <p:spPr bwMode="auto">
          <a:xfrm>
            <a:off x="179512" y="1298603"/>
            <a:ext cx="8890000" cy="540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907300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(zleva NK v koleji č. 2a – výtažná, koleji č.1, vlečka)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875432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Sdc0000ovant002\_smt\Ulohy\ROČNÍ PLÁN AKCÍ SMTxxxxx\2018\M 86,629 Krnov- ocelák\foto 2.8.18\P110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25" y="3501008"/>
            <a:ext cx="5201920" cy="347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\\Sdc0000ovant002\_smt\Ulohy\ROČNÍ PLÁN AKCÍ SMTxxxxx\2018\M 86,629 Krnov- ocelák\foto 2.8.18\P11000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64704"/>
            <a:ext cx="5852160" cy="391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opěra O01 (opěra olomoucká) – pohled na část pod kol.č.1 a část pod kol.č.2a-výtažná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3633715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\\Sdc0000ovant002\_smt\Ulohy\ROČNÍ PLÁN AKCÍ SMTxxxxx\2018\M 86,629 Krnov- ocelák\foto 2.8.18\P11000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8"/>
          <a:stretch/>
        </p:blipFill>
        <p:spPr bwMode="auto">
          <a:xfrm>
            <a:off x="899592" y="764704"/>
            <a:ext cx="8128000" cy="463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90730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O02 (opěra krnovská)</a:t>
            </a:r>
            <a:endParaRPr lang="cs-CZ" sz="1400" dirty="0"/>
          </a:p>
        </p:txBody>
      </p:sp>
      <p:pic>
        <p:nvPicPr>
          <p:cNvPr id="6" name="Picture 2" descr="\\Sdc0000ovant002\_smt\Ulohy\ROČNÍ PLÁN AKCÍ SMTxxxxx\2018\M 86,629 Krnov- ocelák\foto 2.8.18\P1100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449597"/>
            <a:ext cx="2609088" cy="39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Sdc0000ovant002\_smt\Ulohy\ROČNÍ PLÁN AKCÍ SMTxxxxx\2018\M 86,629 Krnov- ocelák\foto 2.8.18\P11000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581128"/>
            <a:ext cx="3251200" cy="217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\\Sdc0000ovant002\_smt\Ulohy\ROČNÍ PLÁN AKCÍ SMTxxxxx\2018\M 86,629 Krnov- ocelák\foto 2.8.18\P110004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853784"/>
            <a:ext cx="1956816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Přímá spojnice se šipkou 8"/>
          <p:cNvCxnSpPr/>
          <p:nvPr/>
        </p:nvCxnSpPr>
        <p:spPr>
          <a:xfrm flipH="1">
            <a:off x="1403648" y="2780928"/>
            <a:ext cx="1368152" cy="1972778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>
            <a:off x="2987824" y="2492896"/>
            <a:ext cx="1656184" cy="2413210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4572000" y="2645296"/>
            <a:ext cx="3384376" cy="1719808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83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2290" name="Picture 2" descr="\\Sdc0000ovant002\_smt\Ulohy\ROČNÍ PLÁN AKCÍ SMTxxxxx\2018\M 86,629 Krnov- ocelák\foto 2.8.18\P1100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5201920" cy="347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opěra O02 (opěra krnovská) – pohled na část opěry pod kol.č.2a-výtažná</a:t>
            </a:r>
            <a:endParaRPr lang="cs-CZ" sz="1400" dirty="0"/>
          </a:p>
        </p:txBody>
      </p:sp>
      <p:pic>
        <p:nvPicPr>
          <p:cNvPr id="12291" name="Picture 3" descr="\\Sdc0000ovant002\_smt\Ulohy\ROČNÍ PLÁN AKCÍ SMTxxxxx\2018\M 86,629 Krnov- ocelák\foto 2.8.18\P1100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19158"/>
            <a:ext cx="5527040" cy="36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31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5496" y="116633"/>
            <a:ext cx="9073008" cy="72008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i="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i="0" dirty="0" smtClean="0">
                <a:effectLst/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(NK v koleji č. 2a – výtažná)</a:t>
            </a:r>
            <a:endParaRPr lang="cs-CZ" sz="1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 descr="\\Sdc0000ovant002\_smt\Ulohy\ROČNÍ PLÁN AKCÍ SMTxxxxx\2018\M 86,629 Krnov- ocelák\foto 2.8.18\P10909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1" t="3978"/>
          <a:stretch/>
        </p:blipFill>
        <p:spPr bwMode="auto">
          <a:xfrm>
            <a:off x="572901" y="764704"/>
            <a:ext cx="7922239" cy="587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320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4" name="Picture 2" descr="\\Sdc0000ovant002\_smt\Ulohy\ROČNÍ PLÁN AKCÍ SMTxxxxx\2018\M 86,629 Krnov- ocelák\foto 2.8.18\P10909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453120" cy="565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907300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(NK </a:t>
            </a: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v koleji </a:t>
            </a: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č. 1)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705138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proti směru staničení (zleva – vlečková kolej, kolej č. 1, kolej č. 2a – výtažná)</a:t>
            </a:r>
            <a:endParaRPr lang="cs-CZ" sz="1400" dirty="0"/>
          </a:p>
        </p:txBody>
      </p:sp>
      <p:pic>
        <p:nvPicPr>
          <p:cNvPr id="1026" name="Picture 2" descr="\\Sdc0000ovant002\_smt\Ulohy\ROČNÍ PLÁN AKCÍ SMTxxxxx\2018\M 86,629 Krnov- ocelák\foto 2.8.18\P11000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6" t="16013" r="22214" b="27209"/>
          <a:stretch/>
        </p:blipFill>
        <p:spPr bwMode="auto">
          <a:xfrm>
            <a:off x="89480" y="1404803"/>
            <a:ext cx="9019024" cy="506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845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zleva (NK v kol.č.2a – výtažná), pohled zprava (ve směru staničení)</a:t>
            </a:r>
            <a:endParaRPr lang="cs-CZ" sz="1400" dirty="0"/>
          </a:p>
        </p:txBody>
      </p:sp>
      <p:pic>
        <p:nvPicPr>
          <p:cNvPr id="5122" name="Picture 2" descr="\\Szdc000phant042\os$\2191\Mosty\086_629\foto\086-629_foto_07_pohled_zleva_2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836712"/>
            <a:ext cx="7874000" cy="59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314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nosná konstrukce K01(kol.č.2a – výtažná)  - pohled na pevné (O02) a pohyblivé ložisko (O01)</a:t>
            </a:r>
            <a:endParaRPr lang="cs-CZ" sz="1400" dirty="0"/>
          </a:p>
        </p:txBody>
      </p:sp>
      <p:pic>
        <p:nvPicPr>
          <p:cNvPr id="6146" name="Picture 2" descr="\\Sdc0000ovant002\_smt\Ulohy\ROČNÍ PLÁN AKCÍ SMTxxxxx\2018\M 86,629 Krnov- ocelák\foto 2.8.18\P1100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52936"/>
            <a:ext cx="6177280" cy="413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Sdc0000ovant002\_smt\Ulohy\ROČNÍ PLÁN AKCÍ SMTxxxxx\2018\M 86,629 Krnov- ocelák\foto 2.8.18\P11000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2600960" cy="173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\\Szdc000phant042\os$\2191\Mosty\086_629\foto\Archiv\foto revize 2014\086-629_foto_K02_ulozeni_na_O02_vpravo_rozvolnene_obetonovani_2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2" y="836712"/>
            <a:ext cx="4577690" cy="343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005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171" name="Picture 3" descr="\\Sdc0000ovant002\_smt\Ulohy\ROČNÍ PLÁN AKCÍ SMTxxxxx\2018\M 86,629 Krnov- ocelák\foto 2.8.18\P110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96952"/>
            <a:ext cx="5852160" cy="391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\\Sdc0000ovant002\_smt\Ulohy\ROČNÍ PLÁN AKCÍ SMTxxxxx\2018\M 86,629 Krnov- ocelák\foto 2.8.18\P1100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876800" cy="326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nosná konstrukce K02 (kol.č.1)  - pohled na pevné (O02) a pohyblivé ložisko (O01)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246766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35496" y="116632"/>
            <a:ext cx="9073008" cy="794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poruchy </a:t>
            </a: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ocelové </a:t>
            </a: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konstrukce K01 </a:t>
            </a: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– chybějící nýty, </a:t>
            </a: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korozní oslabení horní příruby podélníku, příčné ztužení podélníků, styčníkové plechy podélného ztužení</a:t>
            </a:r>
            <a:endParaRPr lang="cs-CZ" sz="1400" dirty="0"/>
          </a:p>
        </p:txBody>
      </p:sp>
      <p:pic>
        <p:nvPicPr>
          <p:cNvPr id="1026" name="Picture 2" descr="\\Szdc000phant042\os$\2191\Mosty\086_629\foto\Archiv\2017\1.6.2017\P60101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558" y="2945249"/>
            <a:ext cx="5201920" cy="39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zdc000phant042\os$\2191\Mosty\086_629\foto\Archiv\2017\1.6.2017\P60101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7" y="879961"/>
            <a:ext cx="4551680" cy="341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Szdc000phant042\os$\2191\Mosty\086_629\foto\Archiv\2017\1.6.2017\P60101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0039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675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35496" y="116633"/>
            <a:ext cx="907300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„Most km 86,629, trati Olomouc – Krnov“, definiční úsek  Brantice – Krnov, (TÚ 2191, DÚ 24)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4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opěru O01 (opěra olomoucká)</a:t>
            </a:r>
            <a:endParaRPr lang="cs-CZ" sz="1400" dirty="0"/>
          </a:p>
        </p:txBody>
      </p:sp>
      <p:pic>
        <p:nvPicPr>
          <p:cNvPr id="8194" name="Picture 2" descr="\\Sdc0000ovant002\_smt\Ulohy\ROČNÍ PLÁN AKCÍ SMTxxxxx\2018\M 86,629 Krnov- ocelák\foto 2.8.18\P1100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60" y="764704"/>
            <a:ext cx="7802880" cy="521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\\Sdc0000ovant002\_smt\Ulohy\ROČNÍ PLÁN AKCÍ SMTxxxxx\2018\M 86,629 Krnov- ocelák\foto 2.8.18\P1100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1" y="4625618"/>
            <a:ext cx="3251200" cy="217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Sdc0000ovant002\_smt\Ulohy\ROČNÍ PLÁN AKCÍ SMTxxxxx\2018\M 86,629 Krnov- ocelák\foto 2.8.18\P1100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000" y="3594379"/>
            <a:ext cx="217424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Přímá spojnice se šipkou 3"/>
          <p:cNvCxnSpPr/>
          <p:nvPr/>
        </p:nvCxnSpPr>
        <p:spPr>
          <a:xfrm flipH="1">
            <a:off x="2246040" y="3068960"/>
            <a:ext cx="2253952" cy="2608219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>
            <a:off x="6588224" y="3221360"/>
            <a:ext cx="864096" cy="1863824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10534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276</Words>
  <Application>Microsoft Office PowerPoint</Application>
  <PresentationFormat>Předvádění na obrazovce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Prezentace aplikace PowerPoint</vt:lpstr>
      <vt:lpstr>„Most km 86,629, trati Olomouc – Krnov“, definiční úsek  Brantice – Krnov, (TÚ 2191, DÚ 24) pohled ve směru staničení (NK v koleji č. 2a – výtažná)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SŽDC s.o.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km 103,854, Frýdlant nad Ostravicí – Pržno, trať Valašské Meziříčí – Frýdek-Místek, TÚ 2131 pohled ve směru staničení</dc:title>
  <dc:creator>Dobiáš Lumír</dc:creator>
  <cp:lastModifiedBy>Dobiáš Lumír</cp:lastModifiedBy>
  <cp:revision>19</cp:revision>
  <dcterms:created xsi:type="dcterms:W3CDTF">2017-10-10T10:39:50Z</dcterms:created>
  <dcterms:modified xsi:type="dcterms:W3CDTF">2018-09-13T14:49:35Z</dcterms:modified>
</cp:coreProperties>
</file>